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F193C-9800-4656-886C-319C3D600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D37CC-AA1A-427C-B9E9-DF708A2CE0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F9F6F-0803-419A-8DDB-B886F3CF4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D7702-61CE-43F0-82A0-998706617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630AD-4A42-4177-854E-98FF57858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1934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6400F-8F27-45AC-97D4-00724129F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FD66E0-BCCD-449A-B3F9-F9B74B08DC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5ACD0-2D4E-41D8-BB19-CF8B0EEDA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42BD34-0E7C-409E-8C71-76E88CB0C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FA857-F6E3-4CEF-B2A2-4F7D1C60E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424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599801-9041-4A74-836D-89E3474410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569F97-E83C-4159-A780-3EAF49FE17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DB5BE-4D67-4478-A673-744DE6177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E70D8-36D7-47EA-923E-10F810677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DFA8D-9ACA-45ED-B8E3-1B5566167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590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DC1C4-0418-4433-BA44-140F2222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BA8A9-3CB1-4FD3-9490-AA51B218F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32381-5CBA-43EF-8973-8DE9B8A54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08E0E-A8A7-4E92-9478-6F90F20F3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C20F4-0668-4355-BC81-BD69107C6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9888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B47FE-B2B0-4D99-BE69-B09777A9F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AAABF-6CB3-45B2-A870-3EE7B1C7EA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4BAC8-42D3-4982-9560-F1F33556B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C1306-120C-4591-A5E0-BD675D1C1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704E9-8685-4831-894A-63ABB09F2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220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CA55D-CF71-4D55-B950-EB3A2ED0A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94C58-7205-47D6-B898-EB8FFE0261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0E6312-3BD1-4C48-9A47-1FDC7DF84E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E28CC-0127-4AE6-ADB5-4125B0763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B9D6A-D9AF-4BC9-B269-614A845D3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4D27B7-1612-40DE-90FF-0B4A1FF03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9798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98BC7-0783-4034-AA94-636E6A6F2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701142-ED67-470A-904A-14A466841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3F81C-DC90-4D95-B808-1FC0111CE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08C3C8-A386-48A3-A414-17A4CCE78C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42A84E-F44A-4596-8289-0D523B8BE5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5D0336-B06D-4DD8-B03A-A05E7E6D4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25C8A4-C2EA-420F-9FE0-2DB856C62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0006DF-C079-4D98-A9C2-111AA0EF9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3898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A6BAC-7F5D-4800-AADD-3353D5B5C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6F76FF-3813-4D0E-BF62-C5EACE9B8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13F76-842B-44B0-9C48-C6DE8D68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FEF41D-60D5-42AC-AD06-AEFB69D3B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1344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3BFCDA-EA85-4693-940C-A64E416BC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8D877-D23D-472C-B111-2F335818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D541B4-6E72-4D09-9D3F-ED078CC7F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7957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46C75-A53B-41DA-AD84-C9DCF0DE3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602AD-48A6-4055-8990-33AA3C8E7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573FD-C93C-4AE2-81BE-0D40AE63CC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CD261-12F3-4153-A04B-BC08A4960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C57093-5025-48CB-BDCA-4F42EEDB3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7B295A-F562-442E-AA80-BDB210761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939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604B0-F68B-4184-845D-80A917177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57D8D2-EA60-48CA-A744-03D8AEA755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603762-3132-4575-8F65-944733937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936249-BEDD-4FBC-A5AB-538AE7BFD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1215E5-04B0-4F33-9B65-2A639D1F8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C5C3FF-9ECF-4DA9-94A3-F47F12013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4274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68681-4BA6-468E-A6A3-FA3A936E1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57660-A3DC-46AE-993F-AB0176117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6C1ED-26D4-4DB3-A8C8-2A2A73C4F8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7FD0F-664E-4082-BEB9-B2766F1CBE7B}" type="datetimeFigureOut">
              <a:rPr lang="en-IN" smtClean="0"/>
              <a:t>04-05-2024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8D443-670D-4803-BF95-9297E42ACE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CD0E2-AB24-4C29-A6E6-F647118D1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58AB6-1983-4CDD-93BF-AE04AB33AF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102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6923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003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4722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1429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8242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532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ediTour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E01E08BB-FC06-4FF9-ABBF-749818D154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5469" y="696912"/>
            <a:ext cx="9714089" cy="546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35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9633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550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0</Words>
  <Application>Microsoft Office PowerPoint</Application>
  <PresentationFormat>Widescreen</PresentationFormat>
  <Paragraphs>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Acer</dc:creator>
  <cp:lastModifiedBy>Acer</cp:lastModifiedBy>
  <cp:revision>6</cp:revision>
  <dcterms:created xsi:type="dcterms:W3CDTF">2024-05-04T15:01:09Z</dcterms:created>
  <dcterms:modified xsi:type="dcterms:W3CDTF">2024-05-04T19:04:29Z</dcterms:modified>
</cp:coreProperties>
</file>

<file path=docProps/thumbnail.jpeg>
</file>